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438" r:id="rId2"/>
    <p:sldId id="473" r:id="rId3"/>
    <p:sldId id="477" r:id="rId4"/>
    <p:sldId id="474" r:id="rId5"/>
    <p:sldId id="476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A8"/>
    <a:srgbClr val="E30613"/>
    <a:srgbClr val="009FE3"/>
    <a:srgbClr val="E5007D"/>
    <a:srgbClr val="95C11F"/>
    <a:srgbClr val="F18700"/>
    <a:srgbClr val="009E3D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4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F2520-8A70-4112-B637-2A3696239686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EB952-EACB-4F79-81B0-3BBA1D1279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383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94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41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693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89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79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88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07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11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90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963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86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9BC84-EE23-4CA9-BDB1-3C3CD5E7E8CF}" type="datetimeFigureOut">
              <a:rPr lang="nl-NL" smtClean="0"/>
              <a:t>28-3-2019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99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-10161" y="0"/>
            <a:ext cx="2933133" cy="685800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609600" y="1768578"/>
            <a:ext cx="79217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TL43</a:t>
            </a:r>
          </a:p>
          <a:p>
            <a:pPr algn="ctr"/>
            <a:r>
              <a:rPr lang="nl-NL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Werkbrieve</a:t>
            </a:r>
            <a:r>
              <a:rPr lang="nl-NL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n, Opleveren, </a:t>
            </a:r>
            <a:r>
              <a:rPr lang="nl-NL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Nacalculeren</a:t>
            </a:r>
            <a:endParaRPr lang="nl-NL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22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593376"/>
            <a:ext cx="5278374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Doel van het </a:t>
            </a:r>
            <a:r>
              <a:rPr lang="nl-NL" b="1" dirty="0" smtClean="0"/>
              <a:t>invullen van Werkbrieven:</a:t>
            </a:r>
            <a:endParaRPr lang="nl-NL" b="1" dirty="0" smtClean="0"/>
          </a:p>
          <a:p>
            <a:pPr>
              <a:buFontTx/>
              <a:buChar char="-"/>
            </a:pPr>
            <a:r>
              <a:rPr lang="nl-NL" dirty="0" smtClean="0"/>
              <a:t>Bewijslast naar de opdrachtgever, soms accordeert deze ook de werkbrieven (regiewerk).</a:t>
            </a:r>
          </a:p>
          <a:p>
            <a:pPr>
              <a:buFontTx/>
              <a:buChar char="-"/>
            </a:pPr>
            <a:r>
              <a:rPr lang="nl-NL" dirty="0" smtClean="0"/>
              <a:t>Informatie voor de werkgever / administratie op basis waarvan een factuur kan worden verzonden.</a:t>
            </a:r>
          </a:p>
          <a:p>
            <a:pPr>
              <a:buFontTx/>
              <a:buChar char="-"/>
            </a:pPr>
            <a:r>
              <a:rPr lang="nl-NL" dirty="0" smtClean="0"/>
              <a:t>Informatie op basis waarvan een Nacalculatie kan worden gemaakt.</a:t>
            </a: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3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593376"/>
            <a:ext cx="5278374" cy="51454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De opzet van een Werkbrief:</a:t>
            </a:r>
            <a:endParaRPr lang="nl-NL" b="1" dirty="0" smtClean="0"/>
          </a:p>
          <a:p>
            <a:pPr>
              <a:buFontTx/>
              <a:buChar char="-"/>
            </a:pPr>
            <a:r>
              <a:rPr lang="nl-NL" dirty="0" smtClean="0"/>
              <a:t>Werkbrief per opdrachtgever.</a:t>
            </a:r>
          </a:p>
          <a:p>
            <a:pPr>
              <a:buFontTx/>
              <a:buChar char="-"/>
            </a:pPr>
            <a:r>
              <a:rPr lang="nl-NL" dirty="0" smtClean="0"/>
              <a:t>Werkbrief per werknemer.</a:t>
            </a:r>
          </a:p>
          <a:p>
            <a:pPr>
              <a:buFontTx/>
              <a:buChar char="-"/>
            </a:pPr>
            <a:r>
              <a:rPr lang="nl-NL" dirty="0" smtClean="0"/>
              <a:t>Werkbrief per ploeg.</a:t>
            </a:r>
          </a:p>
          <a:p>
            <a:pPr>
              <a:buFontTx/>
              <a:buChar char="-"/>
            </a:pPr>
            <a:r>
              <a:rPr lang="nl-NL" dirty="0" smtClean="0"/>
              <a:t>Werkbrief per week/dag.</a:t>
            </a:r>
          </a:p>
          <a:p>
            <a:pPr marL="0" indent="0">
              <a:buNone/>
            </a:pPr>
            <a:endParaRPr lang="nl-NL" b="1" i="1" dirty="0" smtClean="0"/>
          </a:p>
          <a:p>
            <a:pPr marL="0" indent="0">
              <a:buNone/>
            </a:pPr>
            <a:r>
              <a:rPr lang="nl-NL" b="1" i="1" dirty="0" smtClean="0"/>
              <a:t>Er zijn ook hoveniers die hun agenda als werkbrief gebruiken</a:t>
            </a:r>
            <a:endParaRPr lang="nl-NL" b="1" i="1" dirty="0"/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Op welk type werkbrief kun je de meeste informatie kwijt ?</a:t>
            </a:r>
            <a:endParaRPr lang="nl-NL" b="1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33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28650" y="1898469"/>
            <a:ext cx="5946321" cy="42784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Opleveren:</a:t>
            </a:r>
            <a:endParaRPr lang="nl-NL" b="1" dirty="0"/>
          </a:p>
          <a:p>
            <a:pPr marL="0" indent="0">
              <a:buNone/>
            </a:pPr>
            <a:r>
              <a:rPr lang="nl-NL" dirty="0" smtClean="0"/>
              <a:t>Waarom lever je op 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Fasegewijs opleveren (grote langlopende projecten)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Eindoplevering: Opdrachtgever, Opdrachtnemer en projectverantwoordelijke.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094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593376"/>
            <a:ext cx="5278374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b="1" dirty="0" err="1" smtClean="0"/>
              <a:t>Nacalculeren</a:t>
            </a:r>
            <a:r>
              <a:rPr lang="nl-NL" sz="3200" b="1" dirty="0" smtClean="0"/>
              <a:t>:</a:t>
            </a:r>
            <a:endParaRPr lang="nl-NL" sz="3200" b="1" dirty="0" smtClean="0"/>
          </a:p>
          <a:p>
            <a:pPr marL="0" indent="0">
              <a:buNone/>
            </a:pPr>
            <a:r>
              <a:rPr lang="nl-NL" sz="3200" dirty="0" smtClean="0"/>
              <a:t>Op projectniveau: heb ik winst of verlies gemaakt ?</a:t>
            </a:r>
          </a:p>
          <a:p>
            <a:pPr marL="0" indent="0">
              <a:buNone/>
            </a:pPr>
            <a:r>
              <a:rPr lang="nl-NL" sz="3200" dirty="0" smtClean="0"/>
              <a:t>Op elementniveau: </a:t>
            </a:r>
          </a:p>
          <a:p>
            <a:pPr>
              <a:buFontTx/>
              <a:buChar char="-"/>
            </a:pPr>
            <a:r>
              <a:rPr lang="nl-NL" sz="3200" dirty="0" smtClean="0"/>
              <a:t>Moeten de normen worden aangepast ?</a:t>
            </a:r>
          </a:p>
          <a:p>
            <a:pPr>
              <a:buFontTx/>
              <a:buChar char="-"/>
            </a:pPr>
            <a:r>
              <a:rPr lang="nl-NL" sz="3200" dirty="0" smtClean="0"/>
              <a:t>Werken wij wel efficiënt genoeg?</a:t>
            </a:r>
          </a:p>
          <a:p>
            <a:pPr>
              <a:buFontTx/>
              <a:buChar char="-"/>
            </a:pPr>
            <a:r>
              <a:rPr lang="nl-NL" sz="3200" dirty="0" smtClean="0"/>
              <a:t>Welke factoren hebben een rol gespeeld ?</a:t>
            </a:r>
            <a:endParaRPr lang="nl-NL" sz="3200" dirty="0" smtClean="0"/>
          </a:p>
          <a:p>
            <a:pPr marL="0" indent="0">
              <a:buNone/>
            </a:pPr>
            <a:endParaRPr lang="nl-NL" sz="3200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7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2704</TotalTime>
  <Words>151</Words>
  <Application>Microsoft Office PowerPoint</Application>
  <PresentationFormat>Diavoorstelling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Wijnstok</dc:creator>
  <cp:lastModifiedBy>Wilco van den Broek</cp:lastModifiedBy>
  <cp:revision>279</cp:revision>
  <dcterms:created xsi:type="dcterms:W3CDTF">2016-09-28T13:14:23Z</dcterms:created>
  <dcterms:modified xsi:type="dcterms:W3CDTF">2019-03-28T07:38:13Z</dcterms:modified>
</cp:coreProperties>
</file>